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5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5143500" cx="9144000"/>
  <p:notesSz cx="6858000" cy="9144000"/>
  <p:embeddedFontLst>
    <p:embeddedFont>
      <p:font typeface="Montserrat"/>
      <p:regular r:id="rId11"/>
      <p:bold r:id="rId12"/>
      <p:italic r:id="rId13"/>
      <p:boldItalic r:id="rId14"/>
    </p:embeddedFont>
    <p:embeddedFont>
      <p:font typeface="Montserrat Black"/>
      <p:bold r:id="rId15"/>
      <p:boldItalic r:id="rId16"/>
    </p:embeddedFont>
    <p:embeddedFont>
      <p:font typeface="Montserrat ExtraLight"/>
      <p:regular r:id="rId17"/>
      <p:bold r:id="rId18"/>
      <p:italic r:id="rId19"/>
      <p:boldItalic r:id="rId20"/>
    </p:embeddedFont>
    <p:embeddedFont>
      <p:font typeface="Montserrat Thin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ExtraLight-boldItalic.fntdata"/><Relationship Id="rId22" Type="http://schemas.openxmlformats.org/officeDocument/2006/relationships/font" Target="fonts/MontserratThin-bold.fntdata"/><Relationship Id="rId21" Type="http://schemas.openxmlformats.org/officeDocument/2006/relationships/font" Target="fonts/MontserratThin-regular.fntdata"/><Relationship Id="rId24" Type="http://schemas.openxmlformats.org/officeDocument/2006/relationships/font" Target="fonts/MontserratThin-boldItalic.fntdata"/><Relationship Id="rId23" Type="http://schemas.openxmlformats.org/officeDocument/2006/relationships/font" Target="fonts/MontserratThin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13" Type="http://schemas.openxmlformats.org/officeDocument/2006/relationships/font" Target="fonts/Montserrat-italic.fntdata"/><Relationship Id="rId12" Type="http://schemas.openxmlformats.org/officeDocument/2006/relationships/font" Target="fonts/Montserrat-bold.fntdata"/><Relationship Id="rId15" Type="http://schemas.openxmlformats.org/officeDocument/2006/relationships/font" Target="fonts/MontserratBlack-bold.fntdata"/><Relationship Id="rId14" Type="http://schemas.openxmlformats.org/officeDocument/2006/relationships/font" Target="fonts/Montserrat-boldItalic.fntdata"/><Relationship Id="rId17" Type="http://schemas.openxmlformats.org/officeDocument/2006/relationships/font" Target="fonts/MontserratExtraLight-regular.fntdata"/><Relationship Id="rId16" Type="http://schemas.openxmlformats.org/officeDocument/2006/relationships/font" Target="fonts/MontserratBlack-boldItalic.fntdata"/><Relationship Id="rId19" Type="http://schemas.openxmlformats.org/officeDocument/2006/relationships/font" Target="fonts/MontserratExtraLight-italic.fntdata"/><Relationship Id="rId18" Type="http://schemas.openxmlformats.org/officeDocument/2006/relationships/font" Target="fonts/MontserratExtraLight-bold.fntdata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cd5d4693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cd5d4693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6d1c55ffe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6d1c55ffe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6d1c55ffe6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6d1c55ffe6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 de desarrollo sostenible: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11.2 De aquí a 2030, proporcionar acceso a sistemas de transporte seguros, asequibles, accesibles y sostenibles para todos y mejorar la seguridad vial, en particular mediante la ampliación del transporte público, prestando especial atención a las necesidades de las personas en situación de vulnerabilidad, las mujeres, los niños, las personas con discapacidad y las personas de edad.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educir el impacto ambiental negativo per capita de las ciudades, incluso prestando especial atención a la calidad del aire y la gestión de los desechos municipales y de otro tipo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cd5d46934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cd5d46934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d1c55ffe6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d1c55ffe6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Montserrat Black"/>
              <a:buNone/>
              <a:defRPr b="0" sz="36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491150" y="3573350"/>
            <a:ext cx="6161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hasCustomPrompt="1" type="title"/>
          </p:nvPr>
        </p:nvSpPr>
        <p:spPr>
          <a:xfrm>
            <a:off x="311700" y="1312800"/>
            <a:ext cx="8520600" cy="175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Font typeface="Montserrat ExtraLight"/>
              <a:buNone/>
              <a:defRPr b="0" sz="960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311700" y="3152225"/>
            <a:ext cx="8520600" cy="6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SECTION_TITLE_AND_DESCRIPTION_1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 txBox="1"/>
          <p:nvPr>
            <p:ph idx="1" type="body"/>
          </p:nvPr>
        </p:nvSpPr>
        <p:spPr>
          <a:xfrm>
            <a:off x="722325" y="1137575"/>
            <a:ext cx="7281300" cy="29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13"/>
          <p:cNvSpPr txBox="1"/>
          <p:nvPr>
            <p:ph type="title"/>
          </p:nvPr>
        </p:nvSpPr>
        <p:spPr>
          <a:xfrm>
            <a:off x="2132100" y="367600"/>
            <a:ext cx="48798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1">
    <p:bg>
      <p:bgPr>
        <a:solidFill>
          <a:srgbClr val="000000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ctrTitle"/>
          </p:nvPr>
        </p:nvSpPr>
        <p:spPr>
          <a:xfrm>
            <a:off x="3003350" y="717380"/>
            <a:ext cx="2454600" cy="65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3" name="Google Shape;53;p14"/>
          <p:cNvSpPr txBox="1"/>
          <p:nvPr>
            <p:ph idx="1" type="subTitle"/>
          </p:nvPr>
        </p:nvSpPr>
        <p:spPr>
          <a:xfrm>
            <a:off x="5267075" y="500219"/>
            <a:ext cx="2454600" cy="8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14"/>
          <p:cNvSpPr txBox="1"/>
          <p:nvPr>
            <p:ph hasCustomPrompt="1" idx="2" type="title"/>
          </p:nvPr>
        </p:nvSpPr>
        <p:spPr>
          <a:xfrm>
            <a:off x="965111" y="690493"/>
            <a:ext cx="15261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b="0"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4"/>
          <p:cNvSpPr txBox="1"/>
          <p:nvPr>
            <p:ph idx="3" type="ctrTitle"/>
          </p:nvPr>
        </p:nvSpPr>
        <p:spPr>
          <a:xfrm>
            <a:off x="3003350" y="1747805"/>
            <a:ext cx="2454600" cy="65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4" type="subTitle"/>
          </p:nvPr>
        </p:nvSpPr>
        <p:spPr>
          <a:xfrm>
            <a:off x="5267075" y="1521683"/>
            <a:ext cx="2454600" cy="8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hasCustomPrompt="1" idx="5" type="title"/>
          </p:nvPr>
        </p:nvSpPr>
        <p:spPr>
          <a:xfrm>
            <a:off x="965111" y="1702996"/>
            <a:ext cx="15261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b="0"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4"/>
          <p:cNvSpPr txBox="1"/>
          <p:nvPr>
            <p:ph idx="6" type="ctrTitle"/>
          </p:nvPr>
        </p:nvSpPr>
        <p:spPr>
          <a:xfrm>
            <a:off x="3003350" y="2778230"/>
            <a:ext cx="2454600" cy="65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7" type="subTitle"/>
          </p:nvPr>
        </p:nvSpPr>
        <p:spPr>
          <a:xfrm>
            <a:off x="5267075" y="2543147"/>
            <a:ext cx="2454600" cy="8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4"/>
          <p:cNvSpPr txBox="1"/>
          <p:nvPr>
            <p:ph hasCustomPrompt="1" idx="8" type="title"/>
          </p:nvPr>
        </p:nvSpPr>
        <p:spPr>
          <a:xfrm>
            <a:off x="965111" y="2733421"/>
            <a:ext cx="15261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b="0"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4"/>
          <p:cNvSpPr txBox="1"/>
          <p:nvPr>
            <p:ph idx="9" type="ctrTitle"/>
          </p:nvPr>
        </p:nvSpPr>
        <p:spPr>
          <a:xfrm>
            <a:off x="3003350" y="3808655"/>
            <a:ext cx="2454600" cy="65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b="1"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2" name="Google Shape;62;p14"/>
          <p:cNvSpPr txBox="1"/>
          <p:nvPr>
            <p:ph idx="13" type="subTitle"/>
          </p:nvPr>
        </p:nvSpPr>
        <p:spPr>
          <a:xfrm>
            <a:off x="5267075" y="3582533"/>
            <a:ext cx="2454600" cy="8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hasCustomPrompt="1" idx="14" type="title"/>
          </p:nvPr>
        </p:nvSpPr>
        <p:spPr>
          <a:xfrm>
            <a:off x="965111" y="3763846"/>
            <a:ext cx="1526100" cy="65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b="0"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4800"/>
              <a:buFont typeface="Montserrat Thin"/>
              <a:buNone/>
              <a:defRPr sz="4800">
                <a:solidFill>
                  <a:srgbClr val="D5B961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r>
              <a:t>xx%</a:t>
            </a:r>
          </a:p>
        </p:txBody>
      </p:sp>
      <p:cxnSp>
        <p:nvCxnSpPr>
          <p:cNvPr id="64" name="Google Shape;64;p14"/>
          <p:cNvCxnSpPr/>
          <p:nvPr/>
        </p:nvCxnSpPr>
        <p:spPr>
          <a:xfrm>
            <a:off x="2740450" y="720150"/>
            <a:ext cx="0" cy="3703200"/>
          </a:xfrm>
          <a:prstGeom prst="straightConnector1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4"/>
          <p:cNvCxnSpPr/>
          <p:nvPr/>
        </p:nvCxnSpPr>
        <p:spPr>
          <a:xfrm>
            <a:off x="5011807" y="720150"/>
            <a:ext cx="0" cy="3703200"/>
          </a:xfrm>
          <a:prstGeom prst="straightConnector1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TITLE_AND_BODY_1">
    <p:bg>
      <p:bgPr>
        <a:solidFill>
          <a:schemeClr val="dk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68" name="Google Shape;68;p15"/>
          <p:cNvSpPr txBox="1"/>
          <p:nvPr>
            <p:ph idx="2" type="ctrTitle"/>
          </p:nvPr>
        </p:nvSpPr>
        <p:spPr>
          <a:xfrm>
            <a:off x="578975" y="2150075"/>
            <a:ext cx="18582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9" name="Google Shape;69;p15"/>
          <p:cNvSpPr txBox="1"/>
          <p:nvPr>
            <p:ph idx="1" type="subTitle"/>
          </p:nvPr>
        </p:nvSpPr>
        <p:spPr>
          <a:xfrm>
            <a:off x="578975" y="2773377"/>
            <a:ext cx="1858200" cy="8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3" type="ctrTitle"/>
          </p:nvPr>
        </p:nvSpPr>
        <p:spPr>
          <a:xfrm>
            <a:off x="6706825" y="2150075"/>
            <a:ext cx="18582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4" type="subTitle"/>
          </p:nvPr>
        </p:nvSpPr>
        <p:spPr>
          <a:xfrm>
            <a:off x="6706825" y="2773377"/>
            <a:ext cx="1858200" cy="86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TITLE_AND_BODY_1_1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74" name="Google Shape;74;p16"/>
          <p:cNvSpPr txBox="1"/>
          <p:nvPr>
            <p:ph idx="1" type="subTitle"/>
          </p:nvPr>
        </p:nvSpPr>
        <p:spPr>
          <a:xfrm>
            <a:off x="2609400" y="2326475"/>
            <a:ext cx="3925200" cy="17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">
  <p:cSld name="TITLE_AND_BODY_1_2">
    <p:bg>
      <p:bgPr>
        <a:solidFill>
          <a:schemeClr val="dk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type="title"/>
          </p:nvPr>
        </p:nvSpPr>
        <p:spPr>
          <a:xfrm>
            <a:off x="1402475" y="1678950"/>
            <a:ext cx="24144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1316825" y="2186850"/>
            <a:ext cx="2585700" cy="12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7"/>
          <p:cNvSpPr txBox="1"/>
          <p:nvPr>
            <p:ph idx="2" type="title"/>
          </p:nvPr>
        </p:nvSpPr>
        <p:spPr>
          <a:xfrm>
            <a:off x="5327125" y="1678950"/>
            <a:ext cx="24144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79" name="Google Shape;79;p17"/>
          <p:cNvSpPr txBox="1"/>
          <p:nvPr>
            <p:ph idx="3" type="subTitle"/>
          </p:nvPr>
        </p:nvSpPr>
        <p:spPr>
          <a:xfrm>
            <a:off x="5241475" y="2186850"/>
            <a:ext cx="2585700" cy="12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AND_BODY_1_1_1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82" name="Google Shape;82;p18"/>
          <p:cNvSpPr txBox="1"/>
          <p:nvPr>
            <p:ph idx="1" type="subTitle"/>
          </p:nvPr>
        </p:nvSpPr>
        <p:spPr>
          <a:xfrm>
            <a:off x="5191275" y="1765350"/>
            <a:ext cx="2808000" cy="21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">
  <p:cSld name="TITLE_AND_BODY_1_3">
    <p:bg>
      <p:bgPr>
        <a:solidFill>
          <a:schemeClr val="dk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9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85" name="Google Shape;85;p19"/>
          <p:cNvSpPr txBox="1"/>
          <p:nvPr>
            <p:ph idx="2" type="ctrTitle"/>
          </p:nvPr>
        </p:nvSpPr>
        <p:spPr>
          <a:xfrm>
            <a:off x="615800" y="2857175"/>
            <a:ext cx="1832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6" name="Google Shape;86;p19"/>
          <p:cNvSpPr txBox="1"/>
          <p:nvPr>
            <p:ph idx="1" type="subTitle"/>
          </p:nvPr>
        </p:nvSpPr>
        <p:spPr>
          <a:xfrm>
            <a:off x="615800" y="3480476"/>
            <a:ext cx="1832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3" type="ctrTitle"/>
          </p:nvPr>
        </p:nvSpPr>
        <p:spPr>
          <a:xfrm>
            <a:off x="2642565" y="1714175"/>
            <a:ext cx="1832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8" name="Google Shape;88;p19"/>
          <p:cNvSpPr txBox="1"/>
          <p:nvPr>
            <p:ph idx="4" type="subTitle"/>
          </p:nvPr>
        </p:nvSpPr>
        <p:spPr>
          <a:xfrm>
            <a:off x="2642565" y="2337476"/>
            <a:ext cx="1832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9"/>
          <p:cNvSpPr txBox="1"/>
          <p:nvPr>
            <p:ph idx="5" type="ctrTitle"/>
          </p:nvPr>
        </p:nvSpPr>
        <p:spPr>
          <a:xfrm>
            <a:off x="4669331" y="2857175"/>
            <a:ext cx="1832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0" name="Google Shape;90;p19"/>
          <p:cNvSpPr txBox="1"/>
          <p:nvPr>
            <p:ph idx="6" type="subTitle"/>
          </p:nvPr>
        </p:nvSpPr>
        <p:spPr>
          <a:xfrm>
            <a:off x="4669331" y="3480476"/>
            <a:ext cx="1832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19"/>
          <p:cNvSpPr txBox="1"/>
          <p:nvPr>
            <p:ph idx="7" type="ctrTitle"/>
          </p:nvPr>
        </p:nvSpPr>
        <p:spPr>
          <a:xfrm>
            <a:off x="6696096" y="1714175"/>
            <a:ext cx="1832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2" name="Google Shape;92;p19"/>
          <p:cNvSpPr txBox="1"/>
          <p:nvPr>
            <p:ph idx="8" type="subTitle"/>
          </p:nvPr>
        </p:nvSpPr>
        <p:spPr>
          <a:xfrm>
            <a:off x="6696096" y="2337476"/>
            <a:ext cx="1832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 ">
  <p:cSld name="TITLE_AND_BODY_1_3_1"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95" name="Google Shape;95;p20"/>
          <p:cNvSpPr txBox="1"/>
          <p:nvPr>
            <p:ph idx="2" type="ctrTitle"/>
          </p:nvPr>
        </p:nvSpPr>
        <p:spPr>
          <a:xfrm>
            <a:off x="1058850" y="2758199"/>
            <a:ext cx="2044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6" name="Google Shape;96;p20"/>
          <p:cNvSpPr txBox="1"/>
          <p:nvPr>
            <p:ph idx="1" type="subTitle"/>
          </p:nvPr>
        </p:nvSpPr>
        <p:spPr>
          <a:xfrm>
            <a:off x="1058850" y="3381500"/>
            <a:ext cx="2044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idx="3" type="ctrTitle"/>
          </p:nvPr>
        </p:nvSpPr>
        <p:spPr>
          <a:xfrm>
            <a:off x="3549750" y="2758199"/>
            <a:ext cx="2044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4" type="subTitle"/>
          </p:nvPr>
        </p:nvSpPr>
        <p:spPr>
          <a:xfrm>
            <a:off x="3549750" y="3381500"/>
            <a:ext cx="2044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0"/>
          <p:cNvSpPr txBox="1"/>
          <p:nvPr>
            <p:ph idx="5" type="ctrTitle"/>
          </p:nvPr>
        </p:nvSpPr>
        <p:spPr>
          <a:xfrm>
            <a:off x="6040650" y="2758199"/>
            <a:ext cx="2044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0" name="Google Shape;100;p20"/>
          <p:cNvSpPr txBox="1"/>
          <p:nvPr>
            <p:ph idx="6" type="subTitle"/>
          </p:nvPr>
        </p:nvSpPr>
        <p:spPr>
          <a:xfrm>
            <a:off x="6040650" y="3381500"/>
            <a:ext cx="2044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931325" y="2270488"/>
            <a:ext cx="4109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 ExtraLight"/>
              <a:buNone/>
              <a:defRPr b="0" sz="360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hasCustomPrompt="1" idx="2" type="title"/>
          </p:nvPr>
        </p:nvSpPr>
        <p:spPr>
          <a:xfrm>
            <a:off x="4931325" y="1075113"/>
            <a:ext cx="3343200" cy="9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b="0"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Montserrat ExtraLight"/>
              <a:buNone/>
              <a:defRPr sz="4800"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4931325" y="3275788"/>
            <a:ext cx="3105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  1">
  <p:cSld name="TITLE_AND_BODY_1_3_1_1">
    <p:bg>
      <p:bgPr>
        <a:solidFill>
          <a:schemeClr val="dk1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1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103" name="Google Shape;103;p21"/>
          <p:cNvSpPr txBox="1"/>
          <p:nvPr>
            <p:ph idx="2" type="ctrTitle"/>
          </p:nvPr>
        </p:nvSpPr>
        <p:spPr>
          <a:xfrm>
            <a:off x="1019875" y="2206281"/>
            <a:ext cx="2874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ExtraLight"/>
              <a:buNone/>
              <a:defRPr b="0" sz="140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4" name="Google Shape;104;p21"/>
          <p:cNvSpPr txBox="1"/>
          <p:nvPr>
            <p:ph idx="1" type="subTitle"/>
          </p:nvPr>
        </p:nvSpPr>
        <p:spPr>
          <a:xfrm>
            <a:off x="1019875" y="1390725"/>
            <a:ext cx="28740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1"/>
          <p:cNvSpPr txBox="1"/>
          <p:nvPr>
            <p:ph idx="3" type="ctrTitle"/>
          </p:nvPr>
        </p:nvSpPr>
        <p:spPr>
          <a:xfrm>
            <a:off x="1019875" y="4002656"/>
            <a:ext cx="2874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ExtraLight"/>
              <a:buNone/>
              <a:defRPr b="0" sz="140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6" name="Google Shape;106;p21"/>
          <p:cNvSpPr txBox="1"/>
          <p:nvPr>
            <p:ph idx="4" type="subTitle"/>
          </p:nvPr>
        </p:nvSpPr>
        <p:spPr>
          <a:xfrm>
            <a:off x="1019875" y="3187100"/>
            <a:ext cx="28740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7" name="Google Shape;107;p21"/>
          <p:cNvSpPr txBox="1"/>
          <p:nvPr>
            <p:ph idx="5" type="ctrTitle"/>
          </p:nvPr>
        </p:nvSpPr>
        <p:spPr>
          <a:xfrm>
            <a:off x="5250125" y="3070581"/>
            <a:ext cx="2874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 ExtraLight"/>
              <a:buNone/>
              <a:defRPr b="0" sz="140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8" name="Google Shape;108;p21"/>
          <p:cNvSpPr txBox="1"/>
          <p:nvPr>
            <p:ph idx="6" type="subTitle"/>
          </p:nvPr>
        </p:nvSpPr>
        <p:spPr>
          <a:xfrm>
            <a:off x="5250125" y="2255025"/>
            <a:ext cx="28740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TITLE_AND_BODY_1_3_1_2"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111" name="Google Shape;111;p22"/>
          <p:cNvSpPr txBox="1"/>
          <p:nvPr>
            <p:ph idx="2" type="ctrTitle"/>
          </p:nvPr>
        </p:nvSpPr>
        <p:spPr>
          <a:xfrm>
            <a:off x="1605350" y="2986800"/>
            <a:ext cx="2299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2" name="Google Shape;112;p22"/>
          <p:cNvSpPr txBox="1"/>
          <p:nvPr>
            <p:ph idx="1" type="subTitle"/>
          </p:nvPr>
        </p:nvSpPr>
        <p:spPr>
          <a:xfrm>
            <a:off x="1605350" y="3610100"/>
            <a:ext cx="2299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2"/>
          <p:cNvSpPr txBox="1"/>
          <p:nvPr>
            <p:ph idx="3" type="ctrTitle"/>
          </p:nvPr>
        </p:nvSpPr>
        <p:spPr>
          <a:xfrm>
            <a:off x="5239150" y="2986800"/>
            <a:ext cx="2299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4" name="Google Shape;114;p22"/>
          <p:cNvSpPr txBox="1"/>
          <p:nvPr>
            <p:ph idx="4" type="subTitle"/>
          </p:nvPr>
        </p:nvSpPr>
        <p:spPr>
          <a:xfrm>
            <a:off x="5239150" y="3610100"/>
            <a:ext cx="2299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AND_BODY_1_3_1_3"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117" name="Google Shape;117;p23"/>
          <p:cNvSpPr txBox="1"/>
          <p:nvPr>
            <p:ph idx="2" type="ctrTitle"/>
          </p:nvPr>
        </p:nvSpPr>
        <p:spPr>
          <a:xfrm>
            <a:off x="654000" y="3201175"/>
            <a:ext cx="1847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8" name="Google Shape;118;p23"/>
          <p:cNvSpPr txBox="1"/>
          <p:nvPr>
            <p:ph idx="1" type="subTitle"/>
          </p:nvPr>
        </p:nvSpPr>
        <p:spPr>
          <a:xfrm>
            <a:off x="654000" y="3824475"/>
            <a:ext cx="1847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3"/>
          <p:cNvSpPr txBox="1"/>
          <p:nvPr>
            <p:ph idx="3" type="ctrTitle"/>
          </p:nvPr>
        </p:nvSpPr>
        <p:spPr>
          <a:xfrm>
            <a:off x="2650300" y="3201175"/>
            <a:ext cx="1847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0" name="Google Shape;120;p23"/>
          <p:cNvSpPr txBox="1"/>
          <p:nvPr>
            <p:ph idx="4" type="subTitle"/>
          </p:nvPr>
        </p:nvSpPr>
        <p:spPr>
          <a:xfrm>
            <a:off x="2650300" y="3824475"/>
            <a:ext cx="1847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3"/>
          <p:cNvSpPr txBox="1"/>
          <p:nvPr>
            <p:ph idx="5" type="ctrTitle"/>
          </p:nvPr>
        </p:nvSpPr>
        <p:spPr>
          <a:xfrm>
            <a:off x="4646600" y="3201175"/>
            <a:ext cx="1847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2" name="Google Shape;122;p23"/>
          <p:cNvSpPr txBox="1"/>
          <p:nvPr>
            <p:ph idx="6" type="subTitle"/>
          </p:nvPr>
        </p:nvSpPr>
        <p:spPr>
          <a:xfrm>
            <a:off x="4646600" y="3824475"/>
            <a:ext cx="1847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3"/>
          <p:cNvSpPr txBox="1"/>
          <p:nvPr>
            <p:ph idx="7" type="ctrTitle"/>
          </p:nvPr>
        </p:nvSpPr>
        <p:spPr>
          <a:xfrm>
            <a:off x="6642900" y="3201175"/>
            <a:ext cx="1847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idx="8" type="subTitle"/>
          </p:nvPr>
        </p:nvSpPr>
        <p:spPr>
          <a:xfrm>
            <a:off x="6642900" y="3824475"/>
            <a:ext cx="1847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 ">
  <p:cSld name="TITLE_AND_BODY_1_3_1_4">
    <p:bg>
      <p:bgPr>
        <a:solidFill>
          <a:schemeClr val="dk1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127" name="Google Shape;127;p24"/>
          <p:cNvSpPr txBox="1"/>
          <p:nvPr>
            <p:ph idx="2" type="ctrTitle"/>
          </p:nvPr>
        </p:nvSpPr>
        <p:spPr>
          <a:xfrm>
            <a:off x="1058850" y="1319949"/>
            <a:ext cx="2044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28" name="Google Shape;128;p24"/>
          <p:cNvSpPr txBox="1"/>
          <p:nvPr>
            <p:ph idx="1" type="subTitle"/>
          </p:nvPr>
        </p:nvSpPr>
        <p:spPr>
          <a:xfrm>
            <a:off x="1058850" y="1943250"/>
            <a:ext cx="2044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4"/>
          <p:cNvSpPr txBox="1"/>
          <p:nvPr>
            <p:ph idx="3" type="ctrTitle"/>
          </p:nvPr>
        </p:nvSpPr>
        <p:spPr>
          <a:xfrm>
            <a:off x="3549750" y="1319949"/>
            <a:ext cx="2044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0" name="Google Shape;130;p24"/>
          <p:cNvSpPr txBox="1"/>
          <p:nvPr>
            <p:ph idx="4" type="subTitle"/>
          </p:nvPr>
        </p:nvSpPr>
        <p:spPr>
          <a:xfrm>
            <a:off x="3549750" y="1943250"/>
            <a:ext cx="2044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4"/>
          <p:cNvSpPr txBox="1"/>
          <p:nvPr>
            <p:ph idx="5" type="ctrTitle"/>
          </p:nvPr>
        </p:nvSpPr>
        <p:spPr>
          <a:xfrm>
            <a:off x="6040650" y="1319949"/>
            <a:ext cx="2044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2" name="Google Shape;132;p24"/>
          <p:cNvSpPr txBox="1"/>
          <p:nvPr>
            <p:ph idx="6" type="subTitle"/>
          </p:nvPr>
        </p:nvSpPr>
        <p:spPr>
          <a:xfrm>
            <a:off x="6040650" y="1943250"/>
            <a:ext cx="2044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3" name="Google Shape;133;p24"/>
          <p:cNvSpPr txBox="1"/>
          <p:nvPr>
            <p:ph idx="7" type="ctrTitle"/>
          </p:nvPr>
        </p:nvSpPr>
        <p:spPr>
          <a:xfrm>
            <a:off x="1058850" y="3131949"/>
            <a:ext cx="2044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4" name="Google Shape;134;p24"/>
          <p:cNvSpPr txBox="1"/>
          <p:nvPr>
            <p:ph idx="8" type="subTitle"/>
          </p:nvPr>
        </p:nvSpPr>
        <p:spPr>
          <a:xfrm>
            <a:off x="1058850" y="3755250"/>
            <a:ext cx="2044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5" name="Google Shape;135;p24"/>
          <p:cNvSpPr txBox="1"/>
          <p:nvPr>
            <p:ph idx="9" type="ctrTitle"/>
          </p:nvPr>
        </p:nvSpPr>
        <p:spPr>
          <a:xfrm>
            <a:off x="3549750" y="3131949"/>
            <a:ext cx="2044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6" name="Google Shape;136;p24"/>
          <p:cNvSpPr txBox="1"/>
          <p:nvPr>
            <p:ph idx="13" type="subTitle"/>
          </p:nvPr>
        </p:nvSpPr>
        <p:spPr>
          <a:xfrm>
            <a:off x="3549750" y="3755250"/>
            <a:ext cx="2044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24"/>
          <p:cNvSpPr txBox="1"/>
          <p:nvPr>
            <p:ph idx="14" type="ctrTitle"/>
          </p:nvPr>
        </p:nvSpPr>
        <p:spPr>
          <a:xfrm>
            <a:off x="6040650" y="3131949"/>
            <a:ext cx="20445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8" name="Google Shape;138;p24"/>
          <p:cNvSpPr txBox="1"/>
          <p:nvPr>
            <p:ph idx="15" type="subTitle"/>
          </p:nvPr>
        </p:nvSpPr>
        <p:spPr>
          <a:xfrm>
            <a:off x="6040650" y="3755250"/>
            <a:ext cx="20445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TITLE_ONLY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5"/>
          <p:cNvSpPr txBox="1"/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142" name="Google Shape;142;p25"/>
          <p:cNvSpPr txBox="1"/>
          <p:nvPr>
            <p:ph idx="2" type="title"/>
          </p:nvPr>
        </p:nvSpPr>
        <p:spPr>
          <a:xfrm>
            <a:off x="5812775" y="2864009"/>
            <a:ext cx="23322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b="0"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1600"/>
              <a:buFont typeface="Montserrat ExtraLight"/>
              <a:buNone/>
              <a:defRPr sz="16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143" name="Google Shape;143;p25"/>
          <p:cNvSpPr txBox="1"/>
          <p:nvPr>
            <p:ph idx="1" type="subTitle"/>
          </p:nvPr>
        </p:nvSpPr>
        <p:spPr>
          <a:xfrm>
            <a:off x="5812775" y="3371909"/>
            <a:ext cx="2332200" cy="12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  2">
  <p:cSld name="TITLE_AND_BODY_1_3_1_1_1">
    <p:bg>
      <p:bgPr>
        <a:solidFill>
          <a:schemeClr val="dk1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146" name="Google Shape;146;p26"/>
          <p:cNvSpPr txBox="1"/>
          <p:nvPr>
            <p:ph idx="2" type="ctrTitle"/>
          </p:nvPr>
        </p:nvSpPr>
        <p:spPr>
          <a:xfrm>
            <a:off x="5301150" y="1230556"/>
            <a:ext cx="2874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ExtraLight"/>
              <a:buNone/>
              <a:defRPr b="0" sz="160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7" name="Google Shape;147;p26"/>
          <p:cNvSpPr txBox="1"/>
          <p:nvPr>
            <p:ph idx="1" type="subTitle"/>
          </p:nvPr>
        </p:nvSpPr>
        <p:spPr>
          <a:xfrm>
            <a:off x="5301150" y="1605300"/>
            <a:ext cx="2874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8" name="Google Shape;148;p26"/>
          <p:cNvSpPr txBox="1"/>
          <p:nvPr>
            <p:ph idx="3" type="ctrTitle"/>
          </p:nvPr>
        </p:nvSpPr>
        <p:spPr>
          <a:xfrm>
            <a:off x="5301150" y="2360156"/>
            <a:ext cx="2874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ExtraLight"/>
              <a:buNone/>
              <a:defRPr b="0" sz="160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9" name="Google Shape;149;p26"/>
          <p:cNvSpPr txBox="1"/>
          <p:nvPr>
            <p:ph idx="4" type="subTitle"/>
          </p:nvPr>
        </p:nvSpPr>
        <p:spPr>
          <a:xfrm>
            <a:off x="5301150" y="2734900"/>
            <a:ext cx="2874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26"/>
          <p:cNvSpPr txBox="1"/>
          <p:nvPr>
            <p:ph idx="5" type="ctrTitle"/>
          </p:nvPr>
        </p:nvSpPr>
        <p:spPr>
          <a:xfrm>
            <a:off x="5301150" y="3489756"/>
            <a:ext cx="2874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Montserrat ExtraLight"/>
              <a:buNone/>
              <a:defRPr b="0" sz="1600">
                <a:solidFill>
                  <a:schemeClr val="accent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Montserrat"/>
              <a:buNone/>
              <a:defRPr b="1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1" name="Google Shape;151;p26"/>
          <p:cNvSpPr txBox="1"/>
          <p:nvPr>
            <p:ph idx="6" type="subTitle"/>
          </p:nvPr>
        </p:nvSpPr>
        <p:spPr>
          <a:xfrm>
            <a:off x="5301150" y="3864500"/>
            <a:ext cx="2874000" cy="56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TITLE_AND_BODY_2">
    <p:bg>
      <p:bgPr>
        <a:solidFill>
          <a:schemeClr val="dk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4461675" y="1811125"/>
            <a:ext cx="3446700" cy="13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4" name="Google Shape;154;p27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155" name="Google Shape;155;p27"/>
          <p:cNvSpPr txBox="1"/>
          <p:nvPr/>
        </p:nvSpPr>
        <p:spPr>
          <a:xfrm>
            <a:off x="4461675" y="3532850"/>
            <a:ext cx="3552300" cy="7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Slidesgo, including icons by Flaticon, and infographics &amp; images by Freepik. </a:t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SECTION_TITLE_AND_DESCRIPTION_2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b="0"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214550" y="2101825"/>
            <a:ext cx="2808000" cy="17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idx="1" type="body"/>
          </p:nvPr>
        </p:nvSpPr>
        <p:spPr>
          <a:xfrm>
            <a:off x="724150" y="1145700"/>
            <a:ext cx="3549600" cy="33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type="title"/>
          </p:nvPr>
        </p:nvSpPr>
        <p:spPr>
          <a:xfrm>
            <a:off x="2132100" y="367600"/>
            <a:ext cx="48798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4870247" y="1145700"/>
            <a:ext cx="3549600" cy="33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6"/>
          <p:cNvSpPr txBox="1"/>
          <p:nvPr>
            <p:ph type="title"/>
          </p:nvPr>
        </p:nvSpPr>
        <p:spPr>
          <a:xfrm>
            <a:off x="2122500" y="367600"/>
            <a:ext cx="4899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rgbClr val="000000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b="0"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1" type="body"/>
          </p:nvPr>
        </p:nvSpPr>
        <p:spPr>
          <a:xfrm>
            <a:off x="5100750" y="2101825"/>
            <a:ext cx="2808000" cy="17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-24700" y="-32925"/>
            <a:ext cx="9168600" cy="5176500"/>
          </a:xfrm>
          <a:prstGeom prst="rect">
            <a:avLst/>
          </a:prstGeom>
          <a:solidFill>
            <a:srgbClr val="000000">
              <a:alpha val="2588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8"/>
          <p:cNvSpPr txBox="1"/>
          <p:nvPr>
            <p:ph type="title"/>
          </p:nvPr>
        </p:nvSpPr>
        <p:spPr>
          <a:xfrm>
            <a:off x="860225" y="417650"/>
            <a:ext cx="2276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 txBox="1"/>
          <p:nvPr>
            <p:ph idx="1" type="subTitle"/>
          </p:nvPr>
        </p:nvSpPr>
        <p:spPr>
          <a:xfrm>
            <a:off x="2549400" y="875500"/>
            <a:ext cx="4045200" cy="6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5" name="Google Shape;35;p9"/>
          <p:cNvSpPr txBox="1"/>
          <p:nvPr>
            <p:ph idx="2" type="body"/>
          </p:nvPr>
        </p:nvSpPr>
        <p:spPr>
          <a:xfrm>
            <a:off x="722325" y="1858300"/>
            <a:ext cx="3837000" cy="26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6" name="Google Shape;3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/>
          <p:nvPr>
            <p:ph idx="1" type="body"/>
          </p:nvPr>
        </p:nvSpPr>
        <p:spPr>
          <a:xfrm>
            <a:off x="2586300" y="4092450"/>
            <a:ext cx="39714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40" name="Google Shape;4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" name="Google Shape;41;p10"/>
          <p:cNvSpPr txBox="1"/>
          <p:nvPr>
            <p:ph type="title"/>
          </p:nvPr>
        </p:nvSpPr>
        <p:spPr>
          <a:xfrm>
            <a:off x="2498100" y="367600"/>
            <a:ext cx="41478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000"/>
              <a:buFont typeface="Montserrat ExtraLight"/>
              <a:buNone/>
              <a:defRPr b="0" sz="20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5B961"/>
              </a:buClr>
              <a:buSzPts val="2400"/>
              <a:buFont typeface="Montserrat ExtraLight"/>
              <a:buNone/>
              <a:defRPr sz="2400">
                <a:solidFill>
                  <a:srgbClr val="D5B961"/>
                </a:solidFill>
                <a:latin typeface="Montserrat ExtraLight"/>
                <a:ea typeface="Montserrat ExtraLight"/>
                <a:cs typeface="Montserrat ExtraLight"/>
                <a:sym typeface="Montserrat ExtraLigh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theme" Target="../theme/theme1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1"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Char char="●"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ctrTitle"/>
          </p:nvPr>
        </p:nvSpPr>
        <p:spPr>
          <a:xfrm>
            <a:off x="1070400" y="2730038"/>
            <a:ext cx="7003200" cy="95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Move</a:t>
            </a:r>
            <a:r>
              <a:rPr lang="en">
                <a:solidFill>
                  <a:schemeClr val="lt1"/>
                </a:solidFill>
              </a:rPr>
              <a:t>U</a:t>
            </a:r>
            <a:r>
              <a:rPr lang="en"/>
              <a:t>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62" name="Google Shape;162;p29"/>
          <p:cNvSpPr txBox="1"/>
          <p:nvPr>
            <p:ph idx="1" type="subTitle"/>
          </p:nvPr>
        </p:nvSpPr>
        <p:spPr>
          <a:xfrm>
            <a:off x="1541775" y="3593600"/>
            <a:ext cx="6161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 tu te mueves,haremos que avances :v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*Poner más opciones por si acaso, o sin slogan :v*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3" name="Google Shape;163;p29"/>
          <p:cNvGrpSpPr/>
          <p:nvPr/>
        </p:nvGrpSpPr>
        <p:grpSpPr>
          <a:xfrm>
            <a:off x="4151807" y="1884053"/>
            <a:ext cx="840385" cy="836425"/>
            <a:chOff x="1178525" y="238125"/>
            <a:chExt cx="5262275" cy="5237475"/>
          </a:xfrm>
        </p:grpSpPr>
        <p:sp>
          <p:nvSpPr>
            <p:cNvPr id="164" name="Google Shape;164;p29"/>
            <p:cNvSpPr/>
            <p:nvPr/>
          </p:nvSpPr>
          <p:spPr>
            <a:xfrm>
              <a:off x="1178525" y="238125"/>
              <a:ext cx="5262275" cy="5237475"/>
            </a:xfrm>
            <a:custGeom>
              <a:rect b="b" l="l" r="r" t="t"/>
              <a:pathLst>
                <a:path extrusionOk="0" h="209499" w="210491">
                  <a:moveTo>
                    <a:pt x="104753" y="43457"/>
                  </a:moveTo>
                  <a:cubicBezTo>
                    <a:pt x="138546" y="43457"/>
                    <a:pt x="166039" y="70955"/>
                    <a:pt x="166039" y="104749"/>
                  </a:cubicBezTo>
                  <a:cubicBezTo>
                    <a:pt x="166039" y="138546"/>
                    <a:pt x="138546" y="166043"/>
                    <a:pt x="104753" y="166043"/>
                  </a:cubicBezTo>
                  <a:cubicBezTo>
                    <a:pt x="70954" y="166042"/>
                    <a:pt x="43460" y="138544"/>
                    <a:pt x="43460" y="104748"/>
                  </a:cubicBezTo>
                  <a:cubicBezTo>
                    <a:pt x="43460" y="70954"/>
                    <a:pt x="70954" y="43457"/>
                    <a:pt x="104753" y="43457"/>
                  </a:cubicBezTo>
                  <a:close/>
                  <a:moveTo>
                    <a:pt x="104751" y="0"/>
                  </a:moveTo>
                  <a:cubicBezTo>
                    <a:pt x="46990" y="0"/>
                    <a:pt x="0" y="46989"/>
                    <a:pt x="0" y="104748"/>
                  </a:cubicBezTo>
                  <a:cubicBezTo>
                    <a:pt x="0" y="162509"/>
                    <a:pt x="46992" y="209499"/>
                    <a:pt x="104751" y="209499"/>
                  </a:cubicBezTo>
                  <a:lnTo>
                    <a:pt x="210491" y="209499"/>
                  </a:lnTo>
                  <a:lnTo>
                    <a:pt x="209500" y="104748"/>
                  </a:lnTo>
                  <a:cubicBezTo>
                    <a:pt x="209500" y="46989"/>
                    <a:pt x="162512" y="0"/>
                    <a:pt x="104751" y="0"/>
                  </a:cubicBezTo>
                  <a:close/>
                </a:path>
              </a:pathLst>
            </a:custGeom>
            <a:solidFill>
              <a:srgbClr val="D5B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29"/>
            <p:cNvSpPr/>
            <p:nvPr/>
          </p:nvSpPr>
          <p:spPr>
            <a:xfrm>
              <a:off x="2037350" y="1096875"/>
              <a:ext cx="3519825" cy="3519975"/>
            </a:xfrm>
            <a:custGeom>
              <a:rect b="b" l="l" r="r" t="t"/>
              <a:pathLst>
                <a:path extrusionOk="0" h="140799" w="140793">
                  <a:moveTo>
                    <a:pt x="70398" y="18214"/>
                  </a:moveTo>
                  <a:cubicBezTo>
                    <a:pt x="99171" y="18214"/>
                    <a:pt x="122579" y="41622"/>
                    <a:pt x="122579" y="70398"/>
                  </a:cubicBezTo>
                  <a:cubicBezTo>
                    <a:pt x="122579" y="99174"/>
                    <a:pt x="99172" y="122585"/>
                    <a:pt x="70398" y="122585"/>
                  </a:cubicBezTo>
                  <a:cubicBezTo>
                    <a:pt x="41626" y="122585"/>
                    <a:pt x="18214" y="99173"/>
                    <a:pt x="18214" y="70398"/>
                  </a:cubicBezTo>
                  <a:cubicBezTo>
                    <a:pt x="18214" y="41622"/>
                    <a:pt x="41625" y="18214"/>
                    <a:pt x="70398" y="18214"/>
                  </a:cubicBezTo>
                  <a:close/>
                  <a:moveTo>
                    <a:pt x="70398" y="0"/>
                  </a:moveTo>
                  <a:cubicBezTo>
                    <a:pt x="31580" y="0"/>
                    <a:pt x="1" y="31579"/>
                    <a:pt x="1" y="70398"/>
                  </a:cubicBezTo>
                  <a:cubicBezTo>
                    <a:pt x="1" y="109216"/>
                    <a:pt x="31580" y="140798"/>
                    <a:pt x="70398" y="140798"/>
                  </a:cubicBezTo>
                  <a:cubicBezTo>
                    <a:pt x="109213" y="140798"/>
                    <a:pt x="140792" y="109216"/>
                    <a:pt x="140792" y="70398"/>
                  </a:cubicBezTo>
                  <a:cubicBezTo>
                    <a:pt x="140792" y="31580"/>
                    <a:pt x="109213" y="0"/>
                    <a:pt x="70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0"/>
          <p:cNvSpPr txBox="1"/>
          <p:nvPr>
            <p:ph type="title"/>
          </p:nvPr>
        </p:nvSpPr>
        <p:spPr>
          <a:xfrm>
            <a:off x="5100750" y="1292375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¿Qué es?</a:t>
            </a:r>
            <a:endParaRPr/>
          </a:p>
        </p:txBody>
      </p:sp>
      <p:sp>
        <p:nvSpPr>
          <p:cNvPr id="171" name="Google Shape;171;p30"/>
          <p:cNvSpPr txBox="1"/>
          <p:nvPr>
            <p:ph idx="1" type="body"/>
          </p:nvPr>
        </p:nvSpPr>
        <p:spPr>
          <a:xfrm>
            <a:off x="5100750" y="2101825"/>
            <a:ext cx="2808000" cy="242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MoveUs busca </a:t>
            </a:r>
            <a:r>
              <a:rPr lang="en"/>
              <a:t>mejorar las condiciones de transporte de todos, a través de la implementación de una aplicación que revolucione el concepto ya existente de “wheels”, que es mundialmente conocido como carpooling y lo lleve al siguiente nivel.</a:t>
            </a:r>
            <a:endParaRPr/>
          </a:p>
        </p:txBody>
      </p:sp>
      <p:pic>
        <p:nvPicPr>
          <p:cNvPr id="172" name="Google Shape;172;p30"/>
          <p:cNvPicPr preferRelativeResize="0"/>
          <p:nvPr/>
        </p:nvPicPr>
        <p:blipFill rotWithShape="1">
          <a:blip r:embed="rId3">
            <a:alphaModFix/>
          </a:blip>
          <a:srcRect b="0" l="12478" r="37708" t="0"/>
          <a:stretch/>
        </p:blipFill>
        <p:spPr>
          <a:xfrm>
            <a:off x="0" y="0"/>
            <a:ext cx="3843225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30"/>
          <p:cNvSpPr/>
          <p:nvPr/>
        </p:nvSpPr>
        <p:spPr>
          <a:xfrm>
            <a:off x="-12300" y="0"/>
            <a:ext cx="3855600" cy="51765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idx="1" type="subTitle"/>
          </p:nvPr>
        </p:nvSpPr>
        <p:spPr>
          <a:xfrm>
            <a:off x="4485375" y="1765350"/>
            <a:ext cx="3513900" cy="21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través de una aplicación </a:t>
            </a:r>
            <a:r>
              <a:rPr lang="en"/>
              <a:t>móvil en la que un conductor definirá la ruta a recorrer y los usuarios que coincidan parcial o totalmente con el recorrido, podrán comunicarse con el conductor, definir un punto de recogida y tomar el viaje, pagando un monto previamente establecido por ambas partes.</a:t>
            </a:r>
            <a:endParaRPr/>
          </a:p>
        </p:txBody>
      </p:sp>
      <p:sp>
        <p:nvSpPr>
          <p:cNvPr id="179" name="Google Shape;179;p31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se hará?</a:t>
            </a:r>
            <a:endParaRPr/>
          </a:p>
        </p:txBody>
      </p:sp>
      <p:pic>
        <p:nvPicPr>
          <p:cNvPr id="180" name="Google Shape;180;p31"/>
          <p:cNvPicPr preferRelativeResize="0"/>
          <p:nvPr/>
        </p:nvPicPr>
        <p:blipFill rotWithShape="1">
          <a:blip r:embed="rId3">
            <a:alphaModFix/>
          </a:blip>
          <a:srcRect b="0" l="0" r="1312" t="0"/>
          <a:stretch/>
        </p:blipFill>
        <p:spPr>
          <a:xfrm>
            <a:off x="0" y="1597650"/>
            <a:ext cx="3975724" cy="268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31"/>
          <p:cNvSpPr/>
          <p:nvPr/>
        </p:nvSpPr>
        <p:spPr>
          <a:xfrm>
            <a:off x="0" y="1597650"/>
            <a:ext cx="3975600" cy="2688000"/>
          </a:xfrm>
          <a:prstGeom prst="rect">
            <a:avLst/>
          </a:prstGeom>
          <a:solidFill>
            <a:srgbClr val="000000">
              <a:alpha val="1562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type="title"/>
          </p:nvPr>
        </p:nvSpPr>
        <p:spPr>
          <a:xfrm>
            <a:off x="3168000" y="367600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¿Por qué?</a:t>
            </a:r>
            <a:endParaRPr/>
          </a:p>
        </p:txBody>
      </p:sp>
      <p:sp>
        <p:nvSpPr>
          <p:cNvPr id="187" name="Google Shape;187;p32"/>
          <p:cNvSpPr txBox="1"/>
          <p:nvPr>
            <p:ph idx="2" type="ctrTitle"/>
          </p:nvPr>
        </p:nvSpPr>
        <p:spPr>
          <a:xfrm>
            <a:off x="615800" y="2738100"/>
            <a:ext cx="1832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Comodidad</a:t>
            </a:r>
            <a:endParaRPr/>
          </a:p>
        </p:txBody>
      </p:sp>
      <p:sp>
        <p:nvSpPr>
          <p:cNvPr id="188" name="Google Shape;188;p32"/>
          <p:cNvSpPr txBox="1"/>
          <p:nvPr>
            <p:ph idx="1" type="subTitle"/>
          </p:nvPr>
        </p:nvSpPr>
        <p:spPr>
          <a:xfrm>
            <a:off x="615800" y="3480476"/>
            <a:ext cx="1832100" cy="86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Viaja cómodo y seguro.</a:t>
            </a:r>
            <a:endParaRPr/>
          </a:p>
        </p:txBody>
      </p:sp>
      <p:sp>
        <p:nvSpPr>
          <p:cNvPr id="189" name="Google Shape;189;p32"/>
          <p:cNvSpPr txBox="1"/>
          <p:nvPr>
            <p:ph idx="3" type="ctrTitle"/>
          </p:nvPr>
        </p:nvSpPr>
        <p:spPr>
          <a:xfrm>
            <a:off x="2642565" y="1706316"/>
            <a:ext cx="1832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Eficiencia</a:t>
            </a:r>
            <a:endParaRPr/>
          </a:p>
        </p:txBody>
      </p:sp>
      <p:sp>
        <p:nvSpPr>
          <p:cNvPr id="190" name="Google Shape;190;p32"/>
          <p:cNvSpPr txBox="1"/>
          <p:nvPr>
            <p:ph idx="4" type="subTitle"/>
          </p:nvPr>
        </p:nvSpPr>
        <p:spPr>
          <a:xfrm>
            <a:off x="2642575" y="2319404"/>
            <a:ext cx="1832100" cy="9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Desplázate</a:t>
            </a:r>
            <a:r>
              <a:rPr lang="en"/>
              <a:t> más rápido y sin demora.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2"/>
          <p:cNvSpPr txBox="1"/>
          <p:nvPr>
            <p:ph idx="5" type="ctrTitle"/>
          </p:nvPr>
        </p:nvSpPr>
        <p:spPr>
          <a:xfrm>
            <a:off x="4593425" y="3057288"/>
            <a:ext cx="19839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Objetivo de desarrollo sostenible</a:t>
            </a:r>
            <a:endParaRPr/>
          </a:p>
        </p:txBody>
      </p:sp>
      <p:sp>
        <p:nvSpPr>
          <p:cNvPr id="192" name="Google Shape;192;p32"/>
          <p:cNvSpPr txBox="1"/>
          <p:nvPr>
            <p:ph idx="6" type="subTitle"/>
          </p:nvPr>
        </p:nvSpPr>
        <p:spPr>
          <a:xfrm>
            <a:off x="4669350" y="3574125"/>
            <a:ext cx="1832100" cy="107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Ciudades y comunidades sostenibles</a:t>
            </a:r>
            <a:endParaRPr/>
          </a:p>
        </p:txBody>
      </p:sp>
      <p:sp>
        <p:nvSpPr>
          <p:cNvPr id="193" name="Google Shape;193;p32"/>
          <p:cNvSpPr txBox="1"/>
          <p:nvPr>
            <p:ph idx="7" type="ctrTitle"/>
          </p:nvPr>
        </p:nvSpPr>
        <p:spPr>
          <a:xfrm>
            <a:off x="6696121" y="1706316"/>
            <a:ext cx="1832100" cy="563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Ahorra</a:t>
            </a:r>
            <a:endParaRPr/>
          </a:p>
        </p:txBody>
      </p:sp>
      <p:sp>
        <p:nvSpPr>
          <p:cNvPr id="194" name="Google Shape;194;p32"/>
          <p:cNvSpPr txBox="1"/>
          <p:nvPr>
            <p:ph idx="8" type="subTitle"/>
          </p:nvPr>
        </p:nvSpPr>
        <p:spPr>
          <a:xfrm>
            <a:off x="6696077" y="2174816"/>
            <a:ext cx="1832100" cy="9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 viaje será más económico que el medio de transporte público convencional</a:t>
            </a:r>
            <a:endParaRPr/>
          </a:p>
        </p:txBody>
      </p:sp>
      <p:sp>
        <p:nvSpPr>
          <p:cNvPr id="195" name="Google Shape;195;p32"/>
          <p:cNvSpPr/>
          <p:nvPr/>
        </p:nvSpPr>
        <p:spPr>
          <a:xfrm>
            <a:off x="1250300" y="1995725"/>
            <a:ext cx="563100" cy="563100"/>
          </a:xfrm>
          <a:prstGeom prst="ellipse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32"/>
          <p:cNvSpPr/>
          <p:nvPr/>
        </p:nvSpPr>
        <p:spPr>
          <a:xfrm>
            <a:off x="3277063" y="3620375"/>
            <a:ext cx="563100" cy="563100"/>
          </a:xfrm>
          <a:prstGeom prst="ellipse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2"/>
          <p:cNvSpPr/>
          <p:nvPr/>
        </p:nvSpPr>
        <p:spPr>
          <a:xfrm>
            <a:off x="5303838" y="1995725"/>
            <a:ext cx="563100" cy="563100"/>
          </a:xfrm>
          <a:prstGeom prst="ellipse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2"/>
          <p:cNvSpPr/>
          <p:nvPr/>
        </p:nvSpPr>
        <p:spPr>
          <a:xfrm>
            <a:off x="7330588" y="3620375"/>
            <a:ext cx="563100" cy="563100"/>
          </a:xfrm>
          <a:prstGeom prst="ellipse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9" name="Google Shape;199;p32"/>
          <p:cNvCxnSpPr>
            <a:stCxn id="195" idx="4"/>
            <a:endCxn id="187" idx="0"/>
          </p:cNvCxnSpPr>
          <p:nvPr/>
        </p:nvCxnSpPr>
        <p:spPr>
          <a:xfrm>
            <a:off x="1531850" y="2558825"/>
            <a:ext cx="0" cy="179400"/>
          </a:xfrm>
          <a:prstGeom prst="straightConnector1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0" name="Google Shape;200;p32"/>
          <p:cNvCxnSpPr>
            <a:stCxn id="190" idx="2"/>
            <a:endCxn id="196" idx="0"/>
          </p:cNvCxnSpPr>
          <p:nvPr/>
        </p:nvCxnSpPr>
        <p:spPr>
          <a:xfrm>
            <a:off x="3558625" y="3313004"/>
            <a:ext cx="0" cy="307500"/>
          </a:xfrm>
          <a:prstGeom prst="straightConnector1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1" name="Google Shape;201;p32"/>
          <p:cNvCxnSpPr>
            <a:stCxn id="197" idx="4"/>
          </p:cNvCxnSpPr>
          <p:nvPr/>
        </p:nvCxnSpPr>
        <p:spPr>
          <a:xfrm>
            <a:off x="5585388" y="2558825"/>
            <a:ext cx="3600" cy="225600"/>
          </a:xfrm>
          <a:prstGeom prst="straightConnector1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2" name="Google Shape;202;p32"/>
          <p:cNvCxnSpPr>
            <a:endCxn id="198" idx="0"/>
          </p:cNvCxnSpPr>
          <p:nvPr/>
        </p:nvCxnSpPr>
        <p:spPr>
          <a:xfrm flipH="1">
            <a:off x="7612138" y="3432275"/>
            <a:ext cx="1800" cy="188100"/>
          </a:xfrm>
          <a:prstGeom prst="straightConnector1">
            <a:avLst/>
          </a:prstGeom>
          <a:noFill/>
          <a:ln cap="flat" cmpd="sng" w="9525">
            <a:solidFill>
              <a:srgbClr val="D5B96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03" name="Google Shape;203;p32"/>
          <p:cNvGrpSpPr/>
          <p:nvPr/>
        </p:nvGrpSpPr>
        <p:grpSpPr>
          <a:xfrm>
            <a:off x="1351668" y="2105545"/>
            <a:ext cx="360356" cy="343462"/>
            <a:chOff x="6870193" y="2295620"/>
            <a:chExt cx="360356" cy="343462"/>
          </a:xfrm>
        </p:grpSpPr>
        <p:sp>
          <p:nvSpPr>
            <p:cNvPr id="204" name="Google Shape;204;p32"/>
            <p:cNvSpPr/>
            <p:nvPr/>
          </p:nvSpPr>
          <p:spPr>
            <a:xfrm>
              <a:off x="6870193" y="2295620"/>
              <a:ext cx="360356" cy="343462"/>
            </a:xfrm>
            <a:custGeom>
              <a:rect b="b" l="l" r="r" t="t"/>
              <a:pathLst>
                <a:path extrusionOk="0" h="10816" w="11348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2"/>
            <p:cNvSpPr/>
            <p:nvPr/>
          </p:nvSpPr>
          <p:spPr>
            <a:xfrm>
              <a:off x="6920842" y="2577064"/>
              <a:ext cx="36709" cy="36677"/>
            </a:xfrm>
            <a:custGeom>
              <a:rect b="b" l="l" r="r" t="t"/>
              <a:pathLst>
                <a:path extrusionOk="0" h="1155" w="1156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32"/>
          <p:cNvSpPr/>
          <p:nvPr/>
        </p:nvSpPr>
        <p:spPr>
          <a:xfrm>
            <a:off x="5470433" y="2095206"/>
            <a:ext cx="229906" cy="364135"/>
          </a:xfrm>
          <a:custGeom>
            <a:rect b="b" l="l" r="r" t="t"/>
            <a:pathLst>
              <a:path extrusionOk="0" h="11467" w="724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07" name="Google Shape;207;p32"/>
          <p:cNvGrpSpPr/>
          <p:nvPr/>
        </p:nvGrpSpPr>
        <p:grpSpPr>
          <a:xfrm>
            <a:off x="3383942" y="3731506"/>
            <a:ext cx="349354" cy="362223"/>
            <a:chOff x="1297654" y="1504481"/>
            <a:chExt cx="349354" cy="362223"/>
          </a:xfrm>
        </p:grpSpPr>
        <p:sp>
          <p:nvSpPr>
            <p:cNvPr id="208" name="Google Shape;208;p32"/>
            <p:cNvSpPr/>
            <p:nvPr/>
          </p:nvSpPr>
          <p:spPr>
            <a:xfrm>
              <a:off x="1297654" y="1504481"/>
              <a:ext cx="349354" cy="362223"/>
            </a:xfrm>
            <a:custGeom>
              <a:rect b="b" l="l" r="r" t="t"/>
              <a:pathLst>
                <a:path extrusionOk="0" h="11371" w="10967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2"/>
            <p:cNvSpPr/>
            <p:nvPr/>
          </p:nvSpPr>
          <p:spPr>
            <a:xfrm>
              <a:off x="1354930" y="1618713"/>
              <a:ext cx="224960" cy="206516"/>
            </a:xfrm>
            <a:custGeom>
              <a:rect b="b" l="l" r="r" t="t"/>
              <a:pathLst>
                <a:path extrusionOk="0" h="6483" w="7062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2"/>
            <p:cNvSpPr/>
            <p:nvPr/>
          </p:nvSpPr>
          <p:spPr>
            <a:xfrm>
              <a:off x="1453553" y="1643305"/>
              <a:ext cx="73235" cy="141436"/>
            </a:xfrm>
            <a:custGeom>
              <a:rect b="b" l="l" r="r" t="t"/>
              <a:pathLst>
                <a:path extrusionOk="0" h="4440" w="2299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1" name="Google Shape;211;p32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</p:txBody>
      </p:sp>
      <p:grpSp>
        <p:nvGrpSpPr>
          <p:cNvPr id="212" name="Google Shape;212;p32"/>
          <p:cNvGrpSpPr/>
          <p:nvPr/>
        </p:nvGrpSpPr>
        <p:grpSpPr>
          <a:xfrm>
            <a:off x="7437491" y="3730227"/>
            <a:ext cx="344883" cy="343387"/>
            <a:chOff x="3097241" y="2433564"/>
            <a:chExt cx="344883" cy="343387"/>
          </a:xfrm>
        </p:grpSpPr>
        <p:sp>
          <p:nvSpPr>
            <p:cNvPr id="213" name="Google Shape;213;p32"/>
            <p:cNvSpPr/>
            <p:nvPr/>
          </p:nvSpPr>
          <p:spPr>
            <a:xfrm>
              <a:off x="3151825" y="2465806"/>
              <a:ext cx="235746" cy="311146"/>
            </a:xfrm>
            <a:custGeom>
              <a:rect b="b" l="l" r="r" t="t"/>
              <a:pathLst>
                <a:path extrusionOk="0" h="9776" w="7407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2"/>
            <p:cNvSpPr/>
            <p:nvPr/>
          </p:nvSpPr>
          <p:spPr>
            <a:xfrm>
              <a:off x="3179483" y="2492732"/>
              <a:ext cx="181926" cy="181894"/>
            </a:xfrm>
            <a:custGeom>
              <a:rect b="b" l="l" r="r" t="t"/>
              <a:pathLst>
                <a:path extrusionOk="0" h="5715" w="5716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>
              <a:off x="3242024" y="2524941"/>
              <a:ext cx="54202" cy="117857"/>
            </a:xfrm>
            <a:custGeom>
              <a:rect b="b" l="l" r="r" t="t"/>
              <a:pathLst>
                <a:path extrusionOk="0" h="3703" w="1703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>
              <a:off x="3390945" y="2433724"/>
              <a:ext cx="51179" cy="85934"/>
            </a:xfrm>
            <a:custGeom>
              <a:rect b="b" l="l" r="r" t="t"/>
              <a:pathLst>
                <a:path extrusionOk="0" h="2700" w="1608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3360613" y="2478187"/>
              <a:ext cx="27340" cy="41471"/>
            </a:xfrm>
            <a:custGeom>
              <a:rect b="b" l="l" r="r" t="t"/>
              <a:pathLst>
                <a:path extrusionOk="0" h="1303" w="859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3375795" y="2455939"/>
              <a:ext cx="39434" cy="63719"/>
            </a:xfrm>
            <a:custGeom>
              <a:rect b="b" l="l" r="r" t="t"/>
              <a:pathLst>
                <a:path extrusionOk="0" h="2002" w="1239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>
              <a:off x="3097241" y="2433564"/>
              <a:ext cx="50829" cy="85711"/>
            </a:xfrm>
            <a:custGeom>
              <a:rect b="b" l="l" r="r" t="t"/>
              <a:pathLst>
                <a:path extrusionOk="0" h="2693" w="1597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>
              <a:off x="3151061" y="2477773"/>
              <a:ext cx="27690" cy="41503"/>
            </a:xfrm>
            <a:custGeom>
              <a:rect b="b" l="l" r="r" t="t"/>
              <a:pathLst>
                <a:path extrusionOk="0" h="1304" w="87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>
              <a:off x="3124167" y="2455939"/>
              <a:ext cx="39434" cy="63337"/>
            </a:xfrm>
            <a:custGeom>
              <a:rect b="b" l="l" r="r" t="t"/>
              <a:pathLst>
                <a:path extrusionOk="0" h="1990" w="1239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/>
          <p:nvPr>
            <p:ph type="title"/>
          </p:nvPr>
        </p:nvSpPr>
        <p:spPr>
          <a:xfrm>
            <a:off x="1214550" y="1292375"/>
            <a:ext cx="2808000" cy="50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Monetización</a:t>
            </a:r>
            <a:endParaRPr/>
          </a:p>
        </p:txBody>
      </p:sp>
      <p:sp>
        <p:nvSpPr>
          <p:cNvPr id="227" name="Google Shape;227;p33"/>
          <p:cNvSpPr txBox="1"/>
          <p:nvPr>
            <p:ph idx="1" type="body"/>
          </p:nvPr>
        </p:nvSpPr>
        <p:spPr>
          <a:xfrm>
            <a:off x="1214550" y="2101825"/>
            <a:ext cx="2808000" cy="17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/>
              <a:t>La aplicación se basará en un modelo </a:t>
            </a:r>
            <a:r>
              <a:rPr b="1" lang="en" sz="1500"/>
              <a:t>freemium, </a:t>
            </a:r>
            <a:r>
              <a:rPr lang="en" sz="1500"/>
              <a:t>con beneficios para usuarios con una suscripción, pero esta idea se definirá claramente </a:t>
            </a:r>
            <a:r>
              <a:rPr lang="en" sz="1500"/>
              <a:t>más adelante.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33"/>
          <p:cNvSpPr txBox="1"/>
          <p:nvPr>
            <p:ph idx="4294967295" type="ctrTitle"/>
          </p:nvPr>
        </p:nvSpPr>
        <p:spPr>
          <a:xfrm>
            <a:off x="5260874" y="2711550"/>
            <a:ext cx="2535000" cy="68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lang="en" sz="3100"/>
              <a:t>Move</a:t>
            </a:r>
            <a:r>
              <a:rPr b="0" lang="en" sz="3100">
                <a:latin typeface="Montserrat Black"/>
                <a:ea typeface="Montserrat Black"/>
                <a:cs typeface="Montserrat Black"/>
                <a:sym typeface="Montserrat Black"/>
              </a:rPr>
              <a:t>Us</a:t>
            </a:r>
            <a:endParaRPr sz="1300">
              <a:solidFill>
                <a:schemeClr val="lt1"/>
              </a:solidFill>
            </a:endParaRPr>
          </a:p>
        </p:txBody>
      </p:sp>
      <p:grpSp>
        <p:nvGrpSpPr>
          <p:cNvPr id="229" name="Google Shape;229;p33"/>
          <p:cNvGrpSpPr/>
          <p:nvPr/>
        </p:nvGrpSpPr>
        <p:grpSpPr>
          <a:xfrm>
            <a:off x="6108180" y="1750328"/>
            <a:ext cx="840385" cy="836425"/>
            <a:chOff x="1178525" y="238125"/>
            <a:chExt cx="5262275" cy="5237475"/>
          </a:xfrm>
        </p:grpSpPr>
        <p:sp>
          <p:nvSpPr>
            <p:cNvPr id="230" name="Google Shape;230;p33"/>
            <p:cNvSpPr/>
            <p:nvPr/>
          </p:nvSpPr>
          <p:spPr>
            <a:xfrm>
              <a:off x="1178525" y="238125"/>
              <a:ext cx="5262275" cy="5237475"/>
            </a:xfrm>
            <a:custGeom>
              <a:rect b="b" l="l" r="r" t="t"/>
              <a:pathLst>
                <a:path extrusionOk="0" h="209499" w="210491">
                  <a:moveTo>
                    <a:pt x="104753" y="43457"/>
                  </a:moveTo>
                  <a:cubicBezTo>
                    <a:pt x="138546" y="43457"/>
                    <a:pt x="166039" y="70955"/>
                    <a:pt x="166039" y="104749"/>
                  </a:cubicBezTo>
                  <a:cubicBezTo>
                    <a:pt x="166039" y="138546"/>
                    <a:pt x="138546" y="166043"/>
                    <a:pt x="104753" y="166043"/>
                  </a:cubicBezTo>
                  <a:cubicBezTo>
                    <a:pt x="70954" y="166042"/>
                    <a:pt x="43460" y="138544"/>
                    <a:pt x="43460" y="104748"/>
                  </a:cubicBezTo>
                  <a:cubicBezTo>
                    <a:pt x="43460" y="70954"/>
                    <a:pt x="70954" y="43457"/>
                    <a:pt x="104753" y="43457"/>
                  </a:cubicBezTo>
                  <a:close/>
                  <a:moveTo>
                    <a:pt x="104751" y="0"/>
                  </a:moveTo>
                  <a:cubicBezTo>
                    <a:pt x="46990" y="0"/>
                    <a:pt x="0" y="46989"/>
                    <a:pt x="0" y="104748"/>
                  </a:cubicBezTo>
                  <a:cubicBezTo>
                    <a:pt x="0" y="162509"/>
                    <a:pt x="46992" y="209499"/>
                    <a:pt x="104751" y="209499"/>
                  </a:cubicBezTo>
                  <a:lnTo>
                    <a:pt x="210491" y="209499"/>
                  </a:lnTo>
                  <a:lnTo>
                    <a:pt x="209500" y="104748"/>
                  </a:lnTo>
                  <a:cubicBezTo>
                    <a:pt x="209500" y="46989"/>
                    <a:pt x="162512" y="0"/>
                    <a:pt x="104751" y="0"/>
                  </a:cubicBezTo>
                  <a:close/>
                </a:path>
              </a:pathLst>
            </a:custGeom>
            <a:solidFill>
              <a:srgbClr val="D5B9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3"/>
            <p:cNvSpPr/>
            <p:nvPr/>
          </p:nvSpPr>
          <p:spPr>
            <a:xfrm>
              <a:off x="2037350" y="1096875"/>
              <a:ext cx="3519825" cy="3519975"/>
            </a:xfrm>
            <a:custGeom>
              <a:rect b="b" l="l" r="r" t="t"/>
              <a:pathLst>
                <a:path extrusionOk="0" h="140799" w="140793">
                  <a:moveTo>
                    <a:pt x="70398" y="18214"/>
                  </a:moveTo>
                  <a:cubicBezTo>
                    <a:pt x="99171" y="18214"/>
                    <a:pt x="122579" y="41622"/>
                    <a:pt x="122579" y="70398"/>
                  </a:cubicBezTo>
                  <a:cubicBezTo>
                    <a:pt x="122579" y="99174"/>
                    <a:pt x="99172" y="122585"/>
                    <a:pt x="70398" y="122585"/>
                  </a:cubicBezTo>
                  <a:cubicBezTo>
                    <a:pt x="41626" y="122585"/>
                    <a:pt x="18214" y="99173"/>
                    <a:pt x="18214" y="70398"/>
                  </a:cubicBezTo>
                  <a:cubicBezTo>
                    <a:pt x="18214" y="41622"/>
                    <a:pt x="41625" y="18214"/>
                    <a:pt x="70398" y="18214"/>
                  </a:cubicBezTo>
                  <a:close/>
                  <a:moveTo>
                    <a:pt x="70398" y="0"/>
                  </a:moveTo>
                  <a:cubicBezTo>
                    <a:pt x="31580" y="0"/>
                    <a:pt x="1" y="31579"/>
                    <a:pt x="1" y="70398"/>
                  </a:cubicBezTo>
                  <a:cubicBezTo>
                    <a:pt x="1" y="109216"/>
                    <a:pt x="31580" y="140798"/>
                    <a:pt x="70398" y="140798"/>
                  </a:cubicBezTo>
                  <a:cubicBezTo>
                    <a:pt x="109213" y="140798"/>
                    <a:pt x="140792" y="109216"/>
                    <a:pt x="140792" y="70398"/>
                  </a:cubicBezTo>
                  <a:cubicBezTo>
                    <a:pt x="140792" y="31580"/>
                    <a:pt x="109213" y="0"/>
                    <a:pt x="703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4"/>
          <p:cNvSpPr txBox="1"/>
          <p:nvPr>
            <p:ph type="title"/>
          </p:nvPr>
        </p:nvSpPr>
        <p:spPr>
          <a:xfrm>
            <a:off x="3381900" y="2263507"/>
            <a:ext cx="2380200" cy="61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400">
                <a:latin typeface="Montserrat"/>
                <a:ea typeface="Montserrat"/>
                <a:cs typeface="Montserrat"/>
                <a:sym typeface="Montserrat"/>
              </a:rPr>
              <a:t>GRACIAS </a:t>
            </a:r>
            <a:endParaRPr b="1" sz="3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ansport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D5B961"/>
      </a:accent1>
      <a:accent2>
        <a:srgbClr val="D7D7D7"/>
      </a:accent2>
      <a:accent3>
        <a:srgbClr val="BF9000"/>
      </a:accent3>
      <a:accent4>
        <a:srgbClr val="FFE599"/>
      </a:accent4>
      <a:accent5>
        <a:srgbClr val="999999"/>
      </a:accent5>
      <a:accent6>
        <a:srgbClr val="666666"/>
      </a:accent6>
      <a:hlink>
        <a:srgbClr val="F8FAF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